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5EB-BB7D-4B84-B9F4-BBC9B43B74E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4DC3-46FC-4A1C-95A6-332D60E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9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50">
        <p:cover/>
      </p:transition>
    </mc:Choice>
    <mc:Fallback>
      <p:transition advClick="0" advTm="150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5EB-BB7D-4B84-B9F4-BBC9B43B74E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4DC3-46FC-4A1C-95A6-332D60E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3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50">
        <p:cover/>
      </p:transition>
    </mc:Choice>
    <mc:Fallback>
      <p:transition advClick="0" advTm="15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5EB-BB7D-4B84-B9F4-BBC9B43B74E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4DC3-46FC-4A1C-95A6-332D60E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4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50">
        <p:cover/>
      </p:transition>
    </mc:Choice>
    <mc:Fallback>
      <p:transition advClick="0" advTm="150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5EB-BB7D-4B84-B9F4-BBC9B43B74E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4DC3-46FC-4A1C-95A6-332D60E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50">
        <p:cover/>
      </p:transition>
    </mc:Choice>
    <mc:Fallback>
      <p:transition advClick="0" advTm="150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5EB-BB7D-4B84-B9F4-BBC9B43B74E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4DC3-46FC-4A1C-95A6-332D60E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50">
        <p:cover/>
      </p:transition>
    </mc:Choice>
    <mc:Fallback>
      <p:transition advClick="0" advTm="150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5EB-BB7D-4B84-B9F4-BBC9B43B74E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4DC3-46FC-4A1C-95A6-332D60E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4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50">
        <p:cover/>
      </p:transition>
    </mc:Choice>
    <mc:Fallback>
      <p:transition advClick="0" advTm="150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5EB-BB7D-4B84-B9F4-BBC9B43B74E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4DC3-46FC-4A1C-95A6-332D60E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5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50">
        <p:cover/>
      </p:transition>
    </mc:Choice>
    <mc:Fallback>
      <p:transition advClick="0" advTm="150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5EB-BB7D-4B84-B9F4-BBC9B43B74E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4DC3-46FC-4A1C-95A6-332D60E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5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50">
        <p:cover/>
      </p:transition>
    </mc:Choice>
    <mc:Fallback>
      <p:transition advClick="0" advTm="15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5EB-BB7D-4B84-B9F4-BBC9B43B74E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4DC3-46FC-4A1C-95A6-332D60E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4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50">
        <p:cover/>
      </p:transition>
    </mc:Choice>
    <mc:Fallback>
      <p:transition advClick="0" advTm="15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5EB-BB7D-4B84-B9F4-BBC9B43B74E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4DC3-46FC-4A1C-95A6-332D60E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7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50">
        <p:cover/>
      </p:transition>
    </mc:Choice>
    <mc:Fallback>
      <p:transition advClick="0" advTm="150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5EB-BB7D-4B84-B9F4-BBC9B43B74E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4DC3-46FC-4A1C-95A6-332D60E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4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50">
        <p:cover/>
      </p:transition>
    </mc:Choice>
    <mc:Fallback>
      <p:transition advClick="0" advTm="150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9D5EB-BB7D-4B84-B9F4-BBC9B43B74E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D4DC3-46FC-4A1C-95A6-332D60E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5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0" advClick="0" advTm="150">
        <p:cover/>
      </p:transition>
    </mc:Choice>
    <mc:Fallback>
      <p:transition advClick="0" advTm="150">
        <p:cov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7863" y="1139624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Rene Magritte</a:t>
            </a:r>
            <a:endParaRPr lang="en-US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9797" y="3505848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Belgian Artist</a:t>
            </a:r>
          </a:p>
          <a:p>
            <a:r>
              <a:rPr lang="en-US" sz="3600" dirty="0" smtClean="0">
                <a:solidFill>
                  <a:schemeClr val="accent6"/>
                </a:solidFill>
              </a:rPr>
              <a:t>1898-1967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Image result for rene magri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2" y="333119"/>
            <a:ext cx="3668279" cy="627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4 - Kingdom Dan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9825" y="333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3000">
        <p:cover/>
      </p:transition>
    </mc:Choice>
    <mc:Fallback>
      <p:transition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Surrealism: </a:t>
            </a:r>
            <a:r>
              <a:rPr lang="en-US" sz="27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movement in art and literature that flourished in the early twentieth century. Surrealism aimed at expressing imaginative dreams and visions free from conscious rational control. </a:t>
            </a:r>
          </a:p>
        </p:txBody>
      </p:sp>
      <p:pic>
        <p:nvPicPr>
          <p:cNvPr id="2050" name="Picture 2" descr="Image result for rene magrit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1675441"/>
            <a:ext cx="3870723" cy="51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95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over/>
      </p:transition>
    </mc:Choice>
    <mc:Fallback>
      <p:transition advClick="0" advTm="10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ne magri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4" y="336667"/>
            <a:ext cx="4686735" cy="60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ene magrit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34" y="-57589"/>
            <a:ext cx="4733146" cy="684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7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over/>
      </p:transition>
    </mc:Choice>
    <mc:Fallback>
      <p:transition advClick="0" advTm="5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ene magri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48" y="296844"/>
            <a:ext cx="7699952" cy="62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2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over/>
      </p:transition>
    </mc:Choice>
    <mc:Fallback>
      <p:transition advClick="0" advTm="5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ene magri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72" y="363681"/>
            <a:ext cx="8363007" cy="620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62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over/>
      </p:transition>
    </mc:Choice>
    <mc:Fallback>
      <p:transition advClick="0" advTm="5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rene magri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83091"/>
            <a:ext cx="9525751" cy="591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8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over/>
      </p:transition>
    </mc:Choice>
    <mc:Fallback>
      <p:transition advClick="0" advTm="5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amous magritt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49" y="2231967"/>
            <a:ext cx="5729258" cy="42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inspiration for our project!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1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over/>
      </p:transition>
    </mc:Choice>
    <mc:Fallback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CFC4D4133EE2429F3EF65E15FE5969" ma:contentTypeVersion="2" ma:contentTypeDescription="Create a new document." ma:contentTypeScope="" ma:versionID="5c77567bceea72c9efb31f8e337395f8">
  <xsd:schema xmlns:xsd="http://www.w3.org/2001/XMLSchema" xmlns:xs="http://www.w3.org/2001/XMLSchema" xmlns:p="http://schemas.microsoft.com/office/2006/metadata/properties" xmlns:ns3="b6ad5854-06a2-4157-85a8-a5f0ee45bde6" targetNamespace="http://schemas.microsoft.com/office/2006/metadata/properties" ma:root="true" ma:fieldsID="a040540fd79932a1afe112d2b8349b21" ns3:_="">
    <xsd:import namespace="b6ad5854-06a2-4157-85a8-a5f0ee45bd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ad5854-06a2-4157-85a8-a5f0ee45bd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309FC8-E283-44CB-BE72-F878C78BB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ad5854-06a2-4157-85a8-a5f0ee45bd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E900CA-FB06-4A3A-86B9-F666AD5ACF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61ECB6-4869-4EF9-A3F8-8F80ECEB2F07}">
  <ds:schemaRefs>
    <ds:schemaRef ds:uri="http://purl.org/dc/terms/"/>
    <ds:schemaRef ds:uri="http://schemas.microsoft.com/office/2006/documentManagement/types"/>
    <ds:schemaRef ds:uri="b6ad5854-06a2-4157-85a8-a5f0ee45bde6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45</Words>
  <Application>Microsoft Office PowerPoint</Application>
  <PresentationFormat>Widescreen</PresentationFormat>
  <Paragraphs>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Rene Magritte</vt:lpstr>
      <vt:lpstr>Surrealism: A movement in art and literature that flourished in the early twentieth century. Surrealism aimed at expressing imaginative dreams and visions free from conscious rational control. </vt:lpstr>
      <vt:lpstr>PowerPoint Presentation</vt:lpstr>
      <vt:lpstr>PowerPoint Presentation</vt:lpstr>
      <vt:lpstr>PowerPoint Presentation</vt:lpstr>
      <vt:lpstr>PowerPoint Presentation</vt:lpstr>
      <vt:lpstr>The inspiration for our project!</vt:lpstr>
    </vt:vector>
  </TitlesOfParts>
  <Company>Everett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 Magritte</dc:title>
  <dc:creator>Platteborze, Sarah M.</dc:creator>
  <cp:lastModifiedBy>Platteborze, Sarah M.</cp:lastModifiedBy>
  <cp:revision>5</cp:revision>
  <dcterms:created xsi:type="dcterms:W3CDTF">2020-03-16T20:13:21Z</dcterms:created>
  <dcterms:modified xsi:type="dcterms:W3CDTF">2020-03-16T20:52:51Z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0x01010011CFC4D4133EE2429F3EF65E15FE5969</vt:lpwstr>
  </property>
</Properties>
</file>